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4"/>
  </p:sldMasterIdLst>
  <p:notesMasterIdLst>
    <p:notesMasterId r:id="rId12"/>
  </p:notesMasterIdLst>
  <p:sldIdLst>
    <p:sldId id="256" r:id="rId5"/>
    <p:sldId id="258" r:id="rId6"/>
    <p:sldId id="264" r:id="rId7"/>
    <p:sldId id="265" r:id="rId8"/>
    <p:sldId id="257" r:id="rId9"/>
    <p:sldId id="259" r:id="rId10"/>
    <p:sldId id="260" r:id="rId11"/>
  </p:sldIdLst>
  <p:sldSz cx="9144000" cy="5143500" type="screen16x9"/>
  <p:notesSz cx="6858000" cy="9144000"/>
  <p:embeddedFontLst>
    <p:embeddedFont>
      <p:font typeface="Patrick Hand" panose="020B0604020202020204" charset="0"/>
      <p:regular r:id="rId13"/>
    </p:embeddedFont>
    <p:embeddedFont>
      <p:font typeface="Palatino Linotype" panose="02040502050505030304" pitchFamily="18" charset="0"/>
      <p:regular r:id="rId14"/>
      <p:bold r:id="rId15"/>
      <p:italic r:id="rId16"/>
      <p:boldItalic r:id="rId17"/>
    </p:embeddedFont>
    <p:embeddedFont>
      <p:font typeface="Patrick Hand SC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27E9A-E068-313B-D890-B546558F5143}" v="5" dt="2020-08-12T19:03:59.037"/>
    <p1510:client id="{67363D7C-171D-4337-B824-D093EAD27A02}" v="1" dt="2020-08-12T19:04:18.984"/>
  </p1510:revLst>
</p1510:revInfo>
</file>

<file path=ppt/tableStyles.xml><?xml version="1.0" encoding="utf-8"?>
<a:tblStyleLst xmlns:a="http://schemas.openxmlformats.org/drawingml/2006/main" def="{5D90D0DA-2BA4-4D9D-BB3C-0207F44E0F1A}">
  <a:tblStyle styleId="{5D90D0DA-2BA4-4D9D-BB3C-0207F44E0F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bie L. Dougherty" userId="695e236e-b4a9-419b-984a-9a1bd33e9863" providerId="ADAL" clId="{67363D7C-171D-4337-B824-D093EAD27A02}"/>
    <pc:docChg chg="modSld">
      <pc:chgData name="Abbie L. Dougherty" userId="695e236e-b4a9-419b-984a-9a1bd33e9863" providerId="ADAL" clId="{67363D7C-171D-4337-B824-D093EAD27A02}" dt="2020-08-12T19:04:18.983" v="0" actId="207"/>
      <pc:docMkLst>
        <pc:docMk/>
      </pc:docMkLst>
      <pc:sldChg chg="modSp">
        <pc:chgData name="Abbie L. Dougherty" userId="695e236e-b4a9-419b-984a-9a1bd33e9863" providerId="ADAL" clId="{67363D7C-171D-4337-B824-D093EAD27A02}" dt="2020-08-12T19:04:18.983" v="0" actId="207"/>
        <pc:sldMkLst>
          <pc:docMk/>
          <pc:sldMk cId="3510935853" sldId="268"/>
        </pc:sldMkLst>
        <pc:spChg chg="mod">
          <ac:chgData name="Abbie L. Dougherty" userId="695e236e-b4a9-419b-984a-9a1bd33e9863" providerId="ADAL" clId="{67363D7C-171D-4337-B824-D093EAD27A02}" dt="2020-08-12T19:04:18.983" v="0" actId="207"/>
          <ac:spMkLst>
            <pc:docMk/>
            <pc:sldMk cId="3510935853" sldId="268"/>
            <ac:spMk id="4" creationId="{DC7868A2-E9F0-4AF3-B3E9-DAD9E9E682D5}"/>
          </ac:spMkLst>
        </pc:spChg>
      </pc:sldChg>
    </pc:docChg>
  </pc:docChgLst>
  <pc:docChgLst>
    <pc:chgData name="Abbie L. Dougherty" userId="695e236e-b4a9-419b-984a-9a1bd33e9863" providerId="ADAL" clId="{E626E334-1FA1-4098-B030-391B691AB3CF}"/>
    <pc:docChg chg="undo custSel addSld delSld modSld sldOrd">
      <pc:chgData name="Abbie L. Dougherty" userId="695e236e-b4a9-419b-984a-9a1bd33e9863" providerId="ADAL" clId="{E626E334-1FA1-4098-B030-391B691AB3CF}" dt="2020-08-12T18:53:11.436" v="2987" actId="20577"/>
      <pc:docMkLst>
        <pc:docMk/>
      </pc:docMkLst>
      <pc:sldChg chg="delSp modSp">
        <pc:chgData name="Abbie L. Dougherty" userId="695e236e-b4a9-419b-984a-9a1bd33e9863" providerId="ADAL" clId="{E626E334-1FA1-4098-B030-391B691AB3CF}" dt="2020-08-12T16:35:54.540" v="1283" actId="478"/>
        <pc:sldMkLst>
          <pc:docMk/>
          <pc:sldMk cId="0" sldId="257"/>
        </pc:sldMkLst>
        <pc:spChg chg="mod">
          <ac:chgData name="Abbie L. Dougherty" userId="695e236e-b4a9-419b-984a-9a1bd33e9863" providerId="ADAL" clId="{E626E334-1FA1-4098-B030-391B691AB3CF}" dt="2020-08-12T16:30:12.504" v="1028" actId="113"/>
          <ac:spMkLst>
            <pc:docMk/>
            <pc:sldMk cId="0" sldId="257"/>
            <ac:spMk id="69" creationId="{00000000-0000-0000-0000-000000000000}"/>
          </ac:spMkLst>
        </pc:spChg>
        <pc:spChg chg="del">
          <ac:chgData name="Abbie L. Dougherty" userId="695e236e-b4a9-419b-984a-9a1bd33e9863" providerId="ADAL" clId="{E626E334-1FA1-4098-B030-391B691AB3CF}" dt="2020-08-12T16:35:54.540" v="1283" actId="478"/>
          <ac:spMkLst>
            <pc:docMk/>
            <pc:sldMk cId="0" sldId="257"/>
            <ac:spMk id="72" creationId="{00000000-0000-0000-0000-000000000000}"/>
          </ac:spMkLst>
        </pc:spChg>
      </pc:sldChg>
      <pc:sldChg chg="delSp">
        <pc:chgData name="Abbie L. Dougherty" userId="695e236e-b4a9-419b-984a-9a1bd33e9863" providerId="ADAL" clId="{E626E334-1FA1-4098-B030-391B691AB3CF}" dt="2020-08-12T16:35:45.917" v="1282" actId="478"/>
        <pc:sldMkLst>
          <pc:docMk/>
          <pc:sldMk cId="0" sldId="258"/>
        </pc:sldMkLst>
        <pc:spChg chg="del">
          <ac:chgData name="Abbie L. Dougherty" userId="695e236e-b4a9-419b-984a-9a1bd33e9863" providerId="ADAL" clId="{E626E334-1FA1-4098-B030-391B691AB3CF}" dt="2020-08-12T16:35:45.917" v="1282" actId="478"/>
          <ac:spMkLst>
            <pc:docMk/>
            <pc:sldMk cId="0" sldId="258"/>
            <ac:spMk id="79" creationId="{00000000-0000-0000-0000-000000000000}"/>
          </ac:spMkLst>
        </pc:spChg>
      </pc:sldChg>
      <pc:sldChg chg="modSp">
        <pc:chgData name="Abbie L. Dougherty" userId="695e236e-b4a9-419b-984a-9a1bd33e9863" providerId="ADAL" clId="{E626E334-1FA1-4098-B030-391B691AB3CF}" dt="2020-08-12T16:47:35.421" v="2325" actId="114"/>
        <pc:sldMkLst>
          <pc:docMk/>
          <pc:sldMk cId="0" sldId="259"/>
        </pc:sldMkLst>
        <pc:spChg chg="mod">
          <ac:chgData name="Abbie L. Dougherty" userId="695e236e-b4a9-419b-984a-9a1bd33e9863" providerId="ADAL" clId="{E626E334-1FA1-4098-B030-391B691AB3CF}" dt="2020-08-12T16:16:32.820" v="91" actId="20577"/>
          <ac:spMkLst>
            <pc:docMk/>
            <pc:sldMk cId="0" sldId="259"/>
            <ac:spMk id="84" creationId="{00000000-0000-0000-0000-000000000000}"/>
          </ac:spMkLst>
        </pc:spChg>
        <pc:spChg chg="mod">
          <ac:chgData name="Abbie L. Dougherty" userId="695e236e-b4a9-419b-984a-9a1bd33e9863" providerId="ADAL" clId="{E626E334-1FA1-4098-B030-391B691AB3CF}" dt="2020-08-12T16:47:35.421" v="2325" actId="114"/>
          <ac:spMkLst>
            <pc:docMk/>
            <pc:sldMk cId="0" sldId="259"/>
            <ac:spMk id="85" creationId="{00000000-0000-0000-0000-000000000000}"/>
          </ac:spMkLst>
        </pc:spChg>
      </pc:sldChg>
      <pc:sldChg chg="addSp delSp modSp">
        <pc:chgData name="Abbie L. Dougherty" userId="695e236e-b4a9-419b-984a-9a1bd33e9863" providerId="ADAL" clId="{E626E334-1FA1-4098-B030-391B691AB3CF}" dt="2020-08-12T16:35:39.821" v="1281" actId="478"/>
        <pc:sldMkLst>
          <pc:docMk/>
          <pc:sldMk cId="0" sldId="260"/>
        </pc:sldMkLst>
        <pc:spChg chg="mod">
          <ac:chgData name="Abbie L. Dougherty" userId="695e236e-b4a9-419b-984a-9a1bd33e9863" providerId="ADAL" clId="{E626E334-1FA1-4098-B030-391B691AB3CF}" dt="2020-08-12T16:35:23.729" v="1279" actId="20577"/>
          <ac:spMkLst>
            <pc:docMk/>
            <pc:sldMk cId="0" sldId="260"/>
            <ac:spMk id="90" creationId="{00000000-0000-0000-0000-000000000000}"/>
          </ac:spMkLst>
        </pc:spChg>
        <pc:spChg chg="del">
          <ac:chgData name="Abbie L. Dougherty" userId="695e236e-b4a9-419b-984a-9a1bd33e9863" providerId="ADAL" clId="{E626E334-1FA1-4098-B030-391B691AB3CF}" dt="2020-08-12T16:35:39.821" v="1281" actId="478"/>
          <ac:spMkLst>
            <pc:docMk/>
            <pc:sldMk cId="0" sldId="260"/>
            <ac:spMk id="91" creationId="{00000000-0000-0000-0000-000000000000}"/>
          </ac:spMkLst>
        </pc:spChg>
        <pc:graphicFrameChg chg="add mod">
          <ac:chgData name="Abbie L. Dougherty" userId="695e236e-b4a9-419b-984a-9a1bd33e9863" providerId="ADAL" clId="{E626E334-1FA1-4098-B030-391B691AB3CF}" dt="2020-08-12T16:35:32.141" v="1280" actId="1076"/>
          <ac:graphicFrameMkLst>
            <pc:docMk/>
            <pc:sldMk cId="0" sldId="260"/>
            <ac:graphicFrameMk id="2" creationId="{17D5F719-9D33-4F39-9E1B-C9C854DA0CE1}"/>
          </ac:graphicFrameMkLst>
        </pc:graphicFrameChg>
      </pc:sldChg>
      <pc:sldChg chg="del">
        <pc:chgData name="Abbie L. Dougherty" userId="695e236e-b4a9-419b-984a-9a1bd33e9863" providerId="ADAL" clId="{E626E334-1FA1-4098-B030-391B691AB3CF}" dt="2020-08-12T16:29:33.190" v="1011" actId="2696"/>
        <pc:sldMkLst>
          <pc:docMk/>
          <pc:sldMk cId="0" sldId="261"/>
        </pc:sldMkLst>
      </pc:sldChg>
      <pc:sldChg chg="delSp modSp">
        <pc:chgData name="Abbie L. Dougherty" userId="695e236e-b4a9-419b-984a-9a1bd33e9863" providerId="ADAL" clId="{E626E334-1FA1-4098-B030-391B691AB3CF}" dt="2020-08-12T16:37:53.512" v="1464" actId="478"/>
        <pc:sldMkLst>
          <pc:docMk/>
          <pc:sldMk cId="0" sldId="262"/>
        </pc:sldMkLst>
        <pc:spChg chg="mod">
          <ac:chgData name="Abbie L. Dougherty" userId="695e236e-b4a9-419b-984a-9a1bd33e9863" providerId="ADAL" clId="{E626E334-1FA1-4098-B030-391B691AB3CF}" dt="2020-08-12T16:37:47.884" v="1462" actId="1076"/>
          <ac:spMkLst>
            <pc:docMk/>
            <pc:sldMk cId="0" sldId="262"/>
            <ac:spMk id="103" creationId="{00000000-0000-0000-0000-000000000000}"/>
          </ac:spMkLst>
        </pc:spChg>
        <pc:spChg chg="mod">
          <ac:chgData name="Abbie L. Dougherty" userId="695e236e-b4a9-419b-984a-9a1bd33e9863" providerId="ADAL" clId="{E626E334-1FA1-4098-B030-391B691AB3CF}" dt="2020-08-12T16:37:44.841" v="1461" actId="1076"/>
          <ac:spMkLst>
            <pc:docMk/>
            <pc:sldMk cId="0" sldId="262"/>
            <ac:spMk id="104" creationId="{00000000-0000-0000-0000-000000000000}"/>
          </ac:spMkLst>
        </pc:spChg>
        <pc:spChg chg="del">
          <ac:chgData name="Abbie L. Dougherty" userId="695e236e-b4a9-419b-984a-9a1bd33e9863" providerId="ADAL" clId="{E626E334-1FA1-4098-B030-391B691AB3CF}" dt="2020-08-12T16:36:32.599" v="1284" actId="478"/>
          <ac:spMkLst>
            <pc:docMk/>
            <pc:sldMk cId="0" sldId="262"/>
            <ac:spMk id="105" creationId="{00000000-0000-0000-0000-000000000000}"/>
          </ac:spMkLst>
        </pc:spChg>
        <pc:spChg chg="del">
          <ac:chgData name="Abbie L. Dougherty" userId="695e236e-b4a9-419b-984a-9a1bd33e9863" providerId="ADAL" clId="{E626E334-1FA1-4098-B030-391B691AB3CF}" dt="2020-08-12T16:36:36.242" v="1287" actId="478"/>
          <ac:spMkLst>
            <pc:docMk/>
            <pc:sldMk cId="0" sldId="262"/>
            <ac:spMk id="106" creationId="{00000000-0000-0000-0000-000000000000}"/>
          </ac:spMkLst>
        </pc:spChg>
        <pc:spChg chg="del">
          <ac:chgData name="Abbie L. Dougherty" userId="695e236e-b4a9-419b-984a-9a1bd33e9863" providerId="ADAL" clId="{E626E334-1FA1-4098-B030-391B691AB3CF}" dt="2020-08-12T16:36:33.700" v="1285" actId="478"/>
          <ac:spMkLst>
            <pc:docMk/>
            <pc:sldMk cId="0" sldId="262"/>
            <ac:spMk id="107" creationId="{00000000-0000-0000-0000-000000000000}"/>
          </ac:spMkLst>
        </pc:spChg>
        <pc:spChg chg="del">
          <ac:chgData name="Abbie L. Dougherty" userId="695e236e-b4a9-419b-984a-9a1bd33e9863" providerId="ADAL" clId="{E626E334-1FA1-4098-B030-391B691AB3CF}" dt="2020-08-12T16:36:35.194" v="1286" actId="478"/>
          <ac:spMkLst>
            <pc:docMk/>
            <pc:sldMk cId="0" sldId="262"/>
            <ac:spMk id="108" creationId="{00000000-0000-0000-0000-000000000000}"/>
          </ac:spMkLst>
        </pc:spChg>
        <pc:spChg chg="del mod">
          <ac:chgData name="Abbie L. Dougherty" userId="695e236e-b4a9-419b-984a-9a1bd33e9863" providerId="ADAL" clId="{E626E334-1FA1-4098-B030-391B691AB3CF}" dt="2020-08-12T16:37:53.512" v="1464" actId="478"/>
          <ac:spMkLst>
            <pc:docMk/>
            <pc:sldMk cId="0" sldId="262"/>
            <ac:spMk id="109" creationId="{00000000-0000-0000-0000-000000000000}"/>
          </ac:spMkLst>
        </pc:spChg>
      </pc:sldChg>
      <pc:sldChg chg="modSp add del">
        <pc:chgData name="Abbie L. Dougherty" userId="695e236e-b4a9-419b-984a-9a1bd33e9863" providerId="ADAL" clId="{E626E334-1FA1-4098-B030-391B691AB3CF}" dt="2020-08-12T16:58:19.432" v="2346" actId="20577"/>
        <pc:sldMkLst>
          <pc:docMk/>
          <pc:sldMk cId="0" sldId="263"/>
        </pc:sldMkLst>
        <pc:spChg chg="mod">
          <ac:chgData name="Abbie L. Dougherty" userId="695e236e-b4a9-419b-984a-9a1bd33e9863" providerId="ADAL" clId="{E626E334-1FA1-4098-B030-391B691AB3CF}" dt="2020-08-12T16:46:07.380" v="2318" actId="20577"/>
          <ac:spMkLst>
            <pc:docMk/>
            <pc:sldMk cId="0" sldId="263"/>
            <ac:spMk id="114" creationId="{00000000-0000-0000-0000-000000000000}"/>
          </ac:spMkLst>
        </pc:spChg>
        <pc:spChg chg="mod">
          <ac:chgData name="Abbie L. Dougherty" userId="695e236e-b4a9-419b-984a-9a1bd33e9863" providerId="ADAL" clId="{E626E334-1FA1-4098-B030-391B691AB3CF}" dt="2020-08-12T16:43:17.119" v="1681" actId="1076"/>
          <ac:spMkLst>
            <pc:docMk/>
            <pc:sldMk cId="0" sldId="263"/>
            <ac:spMk id="115" creationId="{00000000-0000-0000-0000-000000000000}"/>
          </ac:spMkLst>
        </pc:spChg>
        <pc:spChg chg="mod">
          <ac:chgData name="Abbie L. Dougherty" userId="695e236e-b4a9-419b-984a-9a1bd33e9863" providerId="ADAL" clId="{E626E334-1FA1-4098-B030-391B691AB3CF}" dt="2020-08-12T16:58:19.432" v="2346" actId="20577"/>
          <ac:spMkLst>
            <pc:docMk/>
            <pc:sldMk cId="0" sldId="263"/>
            <ac:spMk id="116" creationId="{00000000-0000-0000-0000-000000000000}"/>
          </ac:spMkLst>
        </pc:spChg>
      </pc:sldChg>
      <pc:sldChg chg="add del">
        <pc:chgData name="Abbie L. Dougherty" userId="695e236e-b4a9-419b-984a-9a1bd33e9863" providerId="ADAL" clId="{E626E334-1FA1-4098-B030-391B691AB3CF}" dt="2020-08-12T16:41:59.251" v="1472" actId="2696"/>
        <pc:sldMkLst>
          <pc:docMk/>
          <pc:sldMk cId="313396580" sldId="263"/>
        </pc:sldMkLst>
      </pc:sldChg>
      <pc:sldChg chg="del">
        <pc:chgData name="Abbie L. Dougherty" userId="695e236e-b4a9-419b-984a-9a1bd33e9863" providerId="ADAL" clId="{E626E334-1FA1-4098-B030-391B691AB3CF}" dt="2020-08-12T16:29:40.799" v="1014" actId="2696"/>
        <pc:sldMkLst>
          <pc:docMk/>
          <pc:sldMk cId="169843244" sldId="264"/>
        </pc:sldMkLst>
        <pc:spChg chg="mod">
          <ac:chgData name="Abbie L. Dougherty" userId="695e236e-b4a9-419b-984a-9a1bd33e9863" providerId="ADAL" clId="{E626E334-1FA1-4098-B030-391B691AB3CF}" dt="2020-08-12T18:21:23.349" v="2437" actId="20577"/>
          <ac:spMkLst>
            <pc:docMk/>
            <pc:sldMk cId="169843244" sldId="264"/>
            <ac:spMk id="2" creationId="{A6C362D0-ED4A-43A3-8950-984F0CE9A771}"/>
          </ac:spMkLst>
        </pc:spChg>
      </pc:sldChg>
      <pc:sldChg chg="modSp add">
        <pc:chgData name="Abbie L. Dougherty" userId="695e236e-b4a9-419b-984a-9a1bd33e9863" providerId="ADAL" clId="{E626E334-1FA1-4098-B030-391B691AB3CF}" dt="2020-08-12T18:22:39.867" v="2490" actId="255"/>
        <pc:sldMkLst>
          <pc:docMk/>
          <pc:sldMk cId="549784715" sldId="265"/>
        </pc:sldMkLst>
        <pc:spChg chg="mod">
          <ac:chgData name="Abbie L. Dougherty" userId="695e236e-b4a9-419b-984a-9a1bd33e9863" providerId="ADAL" clId="{E626E334-1FA1-4098-B030-391B691AB3CF}" dt="2020-08-12T18:22:39.867" v="2490" actId="255"/>
          <ac:spMkLst>
            <pc:docMk/>
            <pc:sldMk cId="549784715" sldId="265"/>
            <ac:spMk id="2" creationId="{D96E9971-FB90-4B85-BA8B-5168A2FB6D4E}"/>
          </ac:spMkLst>
        </pc:spChg>
      </pc:sldChg>
      <pc:sldChg chg="modSp add ord">
        <pc:chgData name="Abbie L. Dougherty" userId="695e236e-b4a9-419b-984a-9a1bd33e9863" providerId="ADAL" clId="{E626E334-1FA1-4098-B030-391B691AB3CF}" dt="2020-08-12T18:34:51.888" v="2964" actId="20577"/>
        <pc:sldMkLst>
          <pc:docMk/>
          <pc:sldMk cId="475244961" sldId="266"/>
        </pc:sldMkLst>
        <pc:spChg chg="mod">
          <ac:chgData name="Abbie L. Dougherty" userId="695e236e-b4a9-419b-984a-9a1bd33e9863" providerId="ADAL" clId="{E626E334-1FA1-4098-B030-391B691AB3CF}" dt="2020-08-12T18:34:12.205" v="2791" actId="20577"/>
          <ac:spMkLst>
            <pc:docMk/>
            <pc:sldMk cId="475244961" sldId="266"/>
            <ac:spMk id="103" creationId="{00000000-0000-0000-0000-000000000000}"/>
          </ac:spMkLst>
        </pc:spChg>
        <pc:spChg chg="mod">
          <ac:chgData name="Abbie L. Dougherty" userId="695e236e-b4a9-419b-984a-9a1bd33e9863" providerId="ADAL" clId="{E626E334-1FA1-4098-B030-391B691AB3CF}" dt="2020-08-12T18:34:51.888" v="2964" actId="20577"/>
          <ac:spMkLst>
            <pc:docMk/>
            <pc:sldMk cId="475244961" sldId="266"/>
            <ac:spMk id="104" creationId="{00000000-0000-0000-0000-000000000000}"/>
          </ac:spMkLst>
        </pc:spChg>
      </pc:sldChg>
      <pc:sldChg chg="add del">
        <pc:chgData name="Abbie L. Dougherty" userId="695e236e-b4a9-419b-984a-9a1bd33e9863" providerId="ADAL" clId="{E626E334-1FA1-4098-B030-391B691AB3CF}" dt="2020-08-12T18:23:43.574" v="2492" actId="2696"/>
        <pc:sldMkLst>
          <pc:docMk/>
          <pc:sldMk cId="1527776439" sldId="266"/>
        </pc:sldMkLst>
      </pc:sldChg>
      <pc:sldChg chg="addSp delSp modSp add">
        <pc:chgData name="Abbie L. Dougherty" userId="695e236e-b4a9-419b-984a-9a1bd33e9863" providerId="ADAL" clId="{E626E334-1FA1-4098-B030-391B691AB3CF}" dt="2020-08-12T18:33:30.368" v="2722" actId="1076"/>
        <pc:sldMkLst>
          <pc:docMk/>
          <pc:sldMk cId="2031228056" sldId="267"/>
        </pc:sldMkLst>
        <pc:spChg chg="del">
          <ac:chgData name="Abbie L. Dougherty" userId="695e236e-b4a9-419b-984a-9a1bd33e9863" providerId="ADAL" clId="{E626E334-1FA1-4098-B030-391B691AB3CF}" dt="2020-08-12T18:25:33.060" v="2496" actId="478"/>
          <ac:spMkLst>
            <pc:docMk/>
            <pc:sldMk cId="2031228056" sldId="267"/>
            <ac:spMk id="2" creationId="{A9B87FD1-4993-4CC7-ADCC-63E24C514BE0}"/>
          </ac:spMkLst>
        </pc:spChg>
        <pc:spChg chg="add del mod">
          <ac:chgData name="Abbie L. Dougherty" userId="695e236e-b4a9-419b-984a-9a1bd33e9863" providerId="ADAL" clId="{E626E334-1FA1-4098-B030-391B691AB3CF}" dt="2020-08-12T18:30:08.998" v="2512"/>
          <ac:spMkLst>
            <pc:docMk/>
            <pc:sldMk cId="2031228056" sldId="267"/>
            <ac:spMk id="6" creationId="{899A19B4-BC7B-4A1D-8EFF-AF5F2FCE39BE}"/>
          </ac:spMkLst>
        </pc:spChg>
        <pc:spChg chg="add mod">
          <ac:chgData name="Abbie L. Dougherty" userId="695e236e-b4a9-419b-984a-9a1bd33e9863" providerId="ADAL" clId="{E626E334-1FA1-4098-B030-391B691AB3CF}" dt="2020-08-12T18:33:30.368" v="2722" actId="1076"/>
          <ac:spMkLst>
            <pc:docMk/>
            <pc:sldMk cId="2031228056" sldId="267"/>
            <ac:spMk id="7" creationId="{BC33CDDE-D6A5-4D08-884A-663C761F0675}"/>
          </ac:spMkLst>
        </pc:spChg>
        <pc:graphicFrameChg chg="add del mod">
          <ac:chgData name="Abbie L. Dougherty" userId="695e236e-b4a9-419b-984a-9a1bd33e9863" providerId="ADAL" clId="{E626E334-1FA1-4098-B030-391B691AB3CF}" dt="2020-08-12T18:28:09.428" v="2505" actId="478"/>
          <ac:graphicFrameMkLst>
            <pc:docMk/>
            <pc:sldMk cId="2031228056" sldId="267"/>
            <ac:graphicFrameMk id="4" creationId="{A45BF462-7600-4A3F-B842-EB1985E2AB29}"/>
          </ac:graphicFrameMkLst>
        </pc:graphicFrameChg>
        <pc:graphicFrameChg chg="add mod">
          <ac:chgData name="Abbie L. Dougherty" userId="695e236e-b4a9-419b-984a-9a1bd33e9863" providerId="ADAL" clId="{E626E334-1FA1-4098-B030-391B691AB3CF}" dt="2020-08-12T18:32:31.326" v="2712" actId="1076"/>
          <ac:graphicFrameMkLst>
            <pc:docMk/>
            <pc:sldMk cId="2031228056" sldId="267"/>
            <ac:graphicFrameMk id="5" creationId="{EC38C6F2-28F1-40C3-8515-57F58B19C08E}"/>
          </ac:graphicFrameMkLst>
        </pc:graphicFrameChg>
      </pc:sldChg>
      <pc:sldChg chg="del">
        <pc:chgData name="Abbie L. Dougherty" userId="695e236e-b4a9-419b-984a-9a1bd33e9863" providerId="ADAL" clId="{E626E334-1FA1-4098-B030-391B691AB3CF}" dt="2020-08-12T16:29:51.244" v="1022" actId="2696"/>
        <pc:sldMkLst>
          <pc:docMk/>
          <pc:sldMk cId="3510935853" sldId="268"/>
        </pc:sldMkLst>
        <pc:spChg chg="add mod">
          <ac:chgData name="Abbie L. Dougherty" userId="695e236e-b4a9-419b-984a-9a1bd33e9863" providerId="ADAL" clId="{E626E334-1FA1-4098-B030-391B691AB3CF}" dt="2020-08-12T18:53:11.436" v="2987" actId="20577"/>
          <ac:spMkLst>
            <pc:docMk/>
            <pc:sldMk cId="3510935853" sldId="268"/>
            <ac:spMk id="4" creationId="{DC7868A2-E9F0-4AF3-B3E9-DAD9E9E682D5}"/>
          </ac:spMkLst>
        </pc:spChg>
        <pc:graphicFrameChg chg="add mod">
          <ac:chgData name="Abbie L. Dougherty" userId="695e236e-b4a9-419b-984a-9a1bd33e9863" providerId="ADAL" clId="{E626E334-1FA1-4098-B030-391B691AB3CF}" dt="2020-08-12T18:52:52.367" v="2969" actId="14100"/>
          <ac:graphicFrameMkLst>
            <pc:docMk/>
            <pc:sldMk cId="3510935853" sldId="268"/>
            <ac:graphicFrameMk id="3" creationId="{696FD056-1FED-42AD-8845-72501EBFD112}"/>
          </ac:graphicFrameMkLst>
        </pc:graphicFrameChg>
      </pc:sldChg>
      <pc:sldChg chg="del">
        <pc:chgData name="Abbie L. Dougherty" userId="695e236e-b4a9-419b-984a-9a1bd33e9863" providerId="ADAL" clId="{E626E334-1FA1-4098-B030-391B691AB3CF}" dt="2020-08-12T16:29:52.353" v="1023" actId="2696"/>
        <pc:sldMkLst>
          <pc:docMk/>
          <pc:sldMk cId="0" sldId="269"/>
        </pc:sldMkLst>
      </pc:sldChg>
      <pc:sldChg chg="del">
        <pc:chgData name="Abbie L. Dougherty" userId="695e236e-b4a9-419b-984a-9a1bd33e9863" providerId="ADAL" clId="{E626E334-1FA1-4098-B030-391B691AB3CF}" dt="2020-08-12T16:29:53.120" v="1024" actId="2696"/>
        <pc:sldMkLst>
          <pc:docMk/>
          <pc:sldMk cId="0" sldId="270"/>
        </pc:sldMkLst>
      </pc:sldChg>
      <pc:sldChg chg="del">
        <pc:chgData name="Abbie L. Dougherty" userId="695e236e-b4a9-419b-984a-9a1bd33e9863" providerId="ADAL" clId="{E626E334-1FA1-4098-B030-391B691AB3CF}" dt="2020-08-12T16:29:53.688" v="1025" actId="2696"/>
        <pc:sldMkLst>
          <pc:docMk/>
          <pc:sldMk cId="0" sldId="271"/>
        </pc:sldMkLst>
      </pc:sldChg>
      <pc:sldChg chg="del">
        <pc:chgData name="Abbie L. Dougherty" userId="695e236e-b4a9-419b-984a-9a1bd33e9863" providerId="ADAL" clId="{E626E334-1FA1-4098-B030-391B691AB3CF}" dt="2020-08-12T16:38:02.432" v="1467" actId="2696"/>
        <pc:sldMkLst>
          <pc:docMk/>
          <pc:sldMk cId="0" sldId="272"/>
        </pc:sldMkLst>
      </pc:sldChg>
      <pc:sldChg chg="del">
        <pc:chgData name="Abbie L. Dougherty" userId="695e236e-b4a9-419b-984a-9a1bd33e9863" providerId="ADAL" clId="{E626E334-1FA1-4098-B030-391B691AB3CF}" dt="2020-08-12T16:29:57.378" v="1026" actId="2696"/>
        <pc:sldMkLst>
          <pc:docMk/>
          <pc:sldMk cId="0" sldId="273"/>
        </pc:sldMkLst>
      </pc:sldChg>
      <pc:sldChg chg="del">
        <pc:chgData name="Abbie L. Dougherty" userId="695e236e-b4a9-419b-984a-9a1bd33e9863" providerId="ADAL" clId="{E626E334-1FA1-4098-B030-391B691AB3CF}" dt="2020-08-12T16:38:04.449" v="1469" actId="2696"/>
        <pc:sldMkLst>
          <pc:docMk/>
          <pc:sldMk cId="0" sldId="274"/>
        </pc:sldMkLst>
      </pc:sldChg>
      <pc:sldMasterChg chg="addSldLayout delSldLayout">
        <pc:chgData name="Abbie L. Dougherty" userId="695e236e-b4a9-419b-984a-9a1bd33e9863" providerId="ADAL" clId="{E626E334-1FA1-4098-B030-391B691AB3CF}" dt="2020-08-12T16:41:59.252" v="1473" actId="2696"/>
        <pc:sldMasterMkLst>
          <pc:docMk/>
          <pc:sldMasterMk cId="0" sldId="2147483662"/>
        </pc:sldMasterMkLst>
        <pc:sldLayoutChg chg="del">
          <pc:chgData name="Abbie L. Dougherty" userId="695e236e-b4a9-419b-984a-9a1bd33e9863" providerId="ADAL" clId="{E626E334-1FA1-4098-B030-391B691AB3CF}" dt="2020-08-12T16:41:59.252" v="1473" actId="2696"/>
          <pc:sldLayoutMkLst>
            <pc:docMk/>
            <pc:sldMasterMk cId="0" sldId="2147483662"/>
            <pc:sldLayoutMk cId="0" sldId="2147483649"/>
          </pc:sldLayoutMkLst>
        </pc:sldLayoutChg>
        <pc:sldLayoutChg chg="del">
          <pc:chgData name="Abbie L. Dougherty" userId="695e236e-b4a9-419b-984a-9a1bd33e9863" providerId="ADAL" clId="{E626E334-1FA1-4098-B030-391B691AB3CF}" dt="2020-08-12T16:29:41.883" v="1016" actId="2696"/>
          <pc:sldLayoutMkLst>
            <pc:docMk/>
            <pc:sldMasterMk cId="0" sldId="2147483662"/>
            <pc:sldLayoutMk cId="0" sldId="2147483652"/>
          </pc:sldLayoutMkLst>
        </pc:sldLayoutChg>
        <pc:sldLayoutChg chg="del">
          <pc:chgData name="Abbie L. Dougherty" userId="695e236e-b4a9-419b-984a-9a1bd33e9863" providerId="ADAL" clId="{E626E334-1FA1-4098-B030-391B691AB3CF}" dt="2020-08-12T16:29:39.564" v="1013" actId="2696"/>
          <pc:sldLayoutMkLst>
            <pc:docMk/>
            <pc:sldMasterMk cId="0" sldId="2147483662"/>
            <pc:sldLayoutMk cId="0" sldId="2147483653"/>
          </pc:sldLayoutMkLst>
        </pc:sldLayoutChg>
        <pc:sldLayoutChg chg="del">
          <pc:chgData name="Abbie L. Dougherty" userId="695e236e-b4a9-419b-984a-9a1bd33e9863" providerId="ADAL" clId="{E626E334-1FA1-4098-B030-391B691AB3CF}" dt="2020-08-12T16:29:57.379" v="1027" actId="2696"/>
          <pc:sldLayoutMkLst>
            <pc:docMk/>
            <pc:sldMasterMk cId="0" sldId="2147483662"/>
            <pc:sldLayoutMk cId="0" sldId="2147483654"/>
          </pc:sldLayoutMkLst>
        </pc:sldLayoutChg>
        <pc:sldLayoutChg chg="del">
          <pc:chgData name="Abbie L. Dougherty" userId="695e236e-b4a9-419b-984a-9a1bd33e9863" providerId="ADAL" clId="{E626E334-1FA1-4098-B030-391B691AB3CF}" dt="2020-08-12T16:38:02.433" v="1468" actId="2696"/>
          <pc:sldLayoutMkLst>
            <pc:docMk/>
            <pc:sldMasterMk cId="0" sldId="2147483662"/>
            <pc:sldLayoutMk cId="0" sldId="2147483655"/>
          </pc:sldLayoutMkLst>
        </pc:sldLayoutChg>
        <pc:sldLayoutChg chg="del">
          <pc:chgData name="Abbie L. Dougherty" userId="695e236e-b4a9-419b-984a-9a1bd33e9863" providerId="ADAL" clId="{E626E334-1FA1-4098-B030-391B691AB3CF}" dt="2020-08-12T16:38:04.450" v="1470" actId="2696"/>
          <pc:sldLayoutMkLst>
            <pc:docMk/>
            <pc:sldMasterMk cId="0" sldId="2147483662"/>
            <pc:sldLayoutMk cId="0" sldId="2147483656"/>
          </pc:sldLayoutMkLst>
        </pc:sldLayoutChg>
        <pc:sldLayoutChg chg="add del">
          <pc:chgData name="Abbie L. Dougherty" userId="695e236e-b4a9-419b-984a-9a1bd33e9863" providerId="ADAL" clId="{E626E334-1FA1-4098-B030-391B691AB3CF}" dt="2020-08-12T16:38:00.780" v="1466" actId="2696"/>
          <pc:sldLayoutMkLst>
            <pc:docMk/>
            <pc:sldMasterMk cId="0" sldId="2147483662"/>
            <pc:sldLayoutMk cId="0" sldId="2147483661"/>
          </pc:sldLayoutMkLst>
        </pc:sldLayoutChg>
      </pc:sldMasterChg>
    </pc:docChg>
  </pc:docChgLst>
  <pc:docChgLst>
    <pc:chgData name="Abbie L. Dougherty" userId="S::adougherty@newbedfordschools.org::695e236e-b4a9-419b-984a-9a1bd33e9863" providerId="AD" clId="Web-{44A27E9A-E068-313B-D890-B546558F5143}"/>
    <pc:docChg chg="modSld">
      <pc:chgData name="Abbie L. Dougherty" userId="S::adougherty@newbedfordschools.org::695e236e-b4a9-419b-984a-9a1bd33e9863" providerId="AD" clId="Web-{44A27E9A-E068-313B-D890-B546558F5143}" dt="2020-08-12T19:03:59.037" v="4" actId="20577"/>
      <pc:docMkLst>
        <pc:docMk/>
      </pc:docMkLst>
      <pc:sldChg chg="modSp">
        <pc:chgData name="Abbie L. Dougherty" userId="S::adougherty@newbedfordschools.org::695e236e-b4a9-419b-984a-9a1bd33e9863" providerId="AD" clId="Web-{44A27E9A-E068-313B-D890-B546558F5143}" dt="2020-08-12T19:03:50.458" v="3" actId="20577"/>
        <pc:sldMkLst>
          <pc:docMk/>
          <pc:sldMk cId="3510935853" sldId="268"/>
        </pc:sldMkLst>
        <pc:spChg chg="mod">
          <ac:chgData name="Abbie L. Dougherty" userId="S::adougherty@newbedfordschools.org::695e236e-b4a9-419b-984a-9a1bd33e9863" providerId="AD" clId="Web-{44A27E9A-E068-313B-D890-B546558F5143}" dt="2020-08-12T19:03:50.458" v="3" actId="20577"/>
          <ac:spMkLst>
            <pc:docMk/>
            <pc:sldMk cId="3510935853" sldId="268"/>
            <ac:spMk id="4" creationId="{DC7868A2-E9F0-4AF3-B3E9-DAD9E9E682D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96FE5-582E-465A-969D-A96575C0D819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654F0F8-8476-4B3E-86E1-9C268FC91EE1}">
      <dgm:prSet phldrT="[Text]"/>
      <dgm:spPr/>
      <dgm:t>
        <a:bodyPr/>
        <a:lstStyle/>
        <a:p>
          <a:r>
            <a:rPr lang="en-US"/>
            <a:t>Teachers</a:t>
          </a:r>
        </a:p>
      </dgm:t>
    </dgm:pt>
    <dgm:pt modelId="{09F8163B-155B-4AE4-9ECE-F905ECB7E002}" type="parTrans" cxnId="{7C3A9224-B8C1-44AB-A772-EBA7C607EEDA}">
      <dgm:prSet/>
      <dgm:spPr/>
      <dgm:t>
        <a:bodyPr/>
        <a:lstStyle/>
        <a:p>
          <a:endParaRPr lang="en-US"/>
        </a:p>
      </dgm:t>
    </dgm:pt>
    <dgm:pt modelId="{1D4B2975-0D94-4464-AC0B-6A7727CD2E6F}" type="sibTrans" cxnId="{7C3A9224-B8C1-44AB-A772-EBA7C607EEDA}">
      <dgm:prSet/>
      <dgm:spPr/>
      <dgm:t>
        <a:bodyPr/>
        <a:lstStyle/>
        <a:p>
          <a:endParaRPr lang="en-US"/>
        </a:p>
      </dgm:t>
    </dgm:pt>
    <dgm:pt modelId="{B7698883-696E-4008-B67F-DEBCBC5A6620}">
      <dgm:prSet phldrT="[Text]"/>
      <dgm:spPr/>
      <dgm:t>
        <a:bodyPr/>
        <a:lstStyle/>
        <a:p>
          <a:r>
            <a:rPr lang="en-US"/>
            <a:t>Administrators</a:t>
          </a:r>
        </a:p>
      </dgm:t>
    </dgm:pt>
    <dgm:pt modelId="{4A83FDD8-4BCE-444D-A1A1-D0FB2DA27111}" type="parTrans" cxnId="{E5F0628C-7BAB-4EF2-B16A-D8C1020E06BB}">
      <dgm:prSet/>
      <dgm:spPr/>
      <dgm:t>
        <a:bodyPr/>
        <a:lstStyle/>
        <a:p>
          <a:endParaRPr lang="en-US"/>
        </a:p>
      </dgm:t>
    </dgm:pt>
    <dgm:pt modelId="{DB5F008D-012A-4F11-AD4C-F9DCDC666D2D}" type="sibTrans" cxnId="{E5F0628C-7BAB-4EF2-B16A-D8C1020E06BB}">
      <dgm:prSet/>
      <dgm:spPr/>
      <dgm:t>
        <a:bodyPr/>
        <a:lstStyle/>
        <a:p>
          <a:endParaRPr lang="en-US"/>
        </a:p>
      </dgm:t>
    </dgm:pt>
    <dgm:pt modelId="{A077A857-9AA1-44BC-BAD0-F0CA1E932D9A}">
      <dgm:prSet phldrT="[Text]"/>
      <dgm:spPr/>
      <dgm:t>
        <a:bodyPr/>
        <a:lstStyle/>
        <a:p>
          <a:r>
            <a:rPr lang="en-US"/>
            <a:t>School Staff</a:t>
          </a:r>
        </a:p>
      </dgm:t>
    </dgm:pt>
    <dgm:pt modelId="{BAD8111A-1D37-4BFD-AB95-ACD9E9437B0F}" type="parTrans" cxnId="{3B04CDC1-903E-48E1-9057-F41943CFA283}">
      <dgm:prSet/>
      <dgm:spPr/>
      <dgm:t>
        <a:bodyPr/>
        <a:lstStyle/>
        <a:p>
          <a:endParaRPr lang="en-US"/>
        </a:p>
      </dgm:t>
    </dgm:pt>
    <dgm:pt modelId="{C0B626D9-9343-43CA-993A-7FCAC7573503}" type="sibTrans" cxnId="{3B04CDC1-903E-48E1-9057-F41943CFA283}">
      <dgm:prSet/>
      <dgm:spPr/>
      <dgm:t>
        <a:bodyPr/>
        <a:lstStyle/>
        <a:p>
          <a:endParaRPr lang="en-US"/>
        </a:p>
      </dgm:t>
    </dgm:pt>
    <dgm:pt modelId="{2AB17738-A6DF-4A79-BA5B-2FABFFA59CCD}">
      <dgm:prSet phldrT="[Text]"/>
      <dgm:spPr/>
      <dgm:t>
        <a:bodyPr/>
        <a:lstStyle/>
        <a:p>
          <a:r>
            <a:rPr lang="en-US"/>
            <a:t>Community Providers</a:t>
          </a:r>
        </a:p>
      </dgm:t>
    </dgm:pt>
    <dgm:pt modelId="{9ACF73C6-49AC-4556-BA4C-39AEC09276BF}" type="parTrans" cxnId="{032C2411-DBE6-4174-9B76-826122A72BDC}">
      <dgm:prSet/>
      <dgm:spPr/>
      <dgm:t>
        <a:bodyPr/>
        <a:lstStyle/>
        <a:p>
          <a:endParaRPr lang="en-US"/>
        </a:p>
      </dgm:t>
    </dgm:pt>
    <dgm:pt modelId="{C0D9FDC8-4F63-4EFD-8C63-792EFDEEB8F4}" type="sibTrans" cxnId="{032C2411-DBE6-4174-9B76-826122A72BDC}">
      <dgm:prSet/>
      <dgm:spPr/>
      <dgm:t>
        <a:bodyPr/>
        <a:lstStyle/>
        <a:p>
          <a:endParaRPr lang="en-US"/>
        </a:p>
      </dgm:t>
    </dgm:pt>
    <dgm:pt modelId="{6DE982BA-83CF-440B-98FA-C7E111ED4AFA}">
      <dgm:prSet phldrT="[Text]"/>
      <dgm:spPr/>
      <dgm:t>
        <a:bodyPr/>
        <a:lstStyle/>
        <a:p>
          <a:r>
            <a:rPr lang="en-US"/>
            <a:t>Families</a:t>
          </a:r>
        </a:p>
      </dgm:t>
    </dgm:pt>
    <dgm:pt modelId="{A11E950B-C443-4049-800C-27358149BBE9}" type="parTrans" cxnId="{A7BB60D0-1C5D-456F-B109-85C6D46B0E83}">
      <dgm:prSet/>
      <dgm:spPr/>
      <dgm:t>
        <a:bodyPr/>
        <a:lstStyle/>
        <a:p>
          <a:endParaRPr lang="en-US"/>
        </a:p>
      </dgm:t>
    </dgm:pt>
    <dgm:pt modelId="{10535CB5-09D9-4532-A9AC-E7483C2CB59A}" type="sibTrans" cxnId="{A7BB60D0-1C5D-456F-B109-85C6D46B0E83}">
      <dgm:prSet/>
      <dgm:spPr/>
      <dgm:t>
        <a:bodyPr/>
        <a:lstStyle/>
        <a:p>
          <a:endParaRPr lang="en-US"/>
        </a:p>
      </dgm:t>
    </dgm:pt>
    <dgm:pt modelId="{ED91FCB8-2625-4056-AC7E-E3B85FBD7C1D}" type="pres">
      <dgm:prSet presAssocID="{F1596FE5-582E-465A-969D-A96575C0D8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DD5F3D-F70A-4833-BCE6-4AF88B27CE27}" type="pres">
      <dgm:prSet presAssocID="{1654F0F8-8476-4B3E-86E1-9C268FC91EE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0AE8B-F7AD-46CE-8337-2FF0F34AECBB}" type="pres">
      <dgm:prSet presAssocID="{1D4B2975-0D94-4464-AC0B-6A7727CD2E6F}" presName="sibTrans" presStyleCnt="0"/>
      <dgm:spPr/>
    </dgm:pt>
    <dgm:pt modelId="{5200B2F7-B669-46D4-A0CE-B58599F05326}" type="pres">
      <dgm:prSet presAssocID="{B7698883-696E-4008-B67F-DEBCBC5A662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92C2B-DDBD-43F5-8B11-9501F3C6A1AD}" type="pres">
      <dgm:prSet presAssocID="{DB5F008D-012A-4F11-AD4C-F9DCDC666D2D}" presName="sibTrans" presStyleCnt="0"/>
      <dgm:spPr/>
    </dgm:pt>
    <dgm:pt modelId="{01F634A3-8740-44C9-B193-8EEF0BB7B72B}" type="pres">
      <dgm:prSet presAssocID="{A077A857-9AA1-44BC-BAD0-F0CA1E932D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CF3B6-22C2-45FC-894F-97B60492B1ED}" type="pres">
      <dgm:prSet presAssocID="{C0B626D9-9343-43CA-993A-7FCAC7573503}" presName="sibTrans" presStyleCnt="0"/>
      <dgm:spPr/>
    </dgm:pt>
    <dgm:pt modelId="{002E49C8-22D7-4D88-A392-2CCD5CA6BF8D}" type="pres">
      <dgm:prSet presAssocID="{2AB17738-A6DF-4A79-BA5B-2FABFFA59C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0EB93-2DE1-4742-9F98-84AE709B868D}" type="pres">
      <dgm:prSet presAssocID="{C0D9FDC8-4F63-4EFD-8C63-792EFDEEB8F4}" presName="sibTrans" presStyleCnt="0"/>
      <dgm:spPr/>
    </dgm:pt>
    <dgm:pt modelId="{11367150-7A70-4540-83C8-C7C3D8AF79AE}" type="pres">
      <dgm:prSet presAssocID="{6DE982BA-83CF-440B-98FA-C7E111ED4AF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5DA2C6-EE63-400D-B703-3A6609218123}" type="presOf" srcId="{6DE982BA-83CF-440B-98FA-C7E111ED4AFA}" destId="{11367150-7A70-4540-83C8-C7C3D8AF79AE}" srcOrd="0" destOrd="0" presId="urn:microsoft.com/office/officeart/2005/8/layout/default"/>
    <dgm:cxn modelId="{032C2411-DBE6-4174-9B76-826122A72BDC}" srcId="{F1596FE5-582E-465A-969D-A96575C0D819}" destId="{2AB17738-A6DF-4A79-BA5B-2FABFFA59CCD}" srcOrd="3" destOrd="0" parTransId="{9ACF73C6-49AC-4556-BA4C-39AEC09276BF}" sibTransId="{C0D9FDC8-4F63-4EFD-8C63-792EFDEEB8F4}"/>
    <dgm:cxn modelId="{3B04CDC1-903E-48E1-9057-F41943CFA283}" srcId="{F1596FE5-582E-465A-969D-A96575C0D819}" destId="{A077A857-9AA1-44BC-BAD0-F0CA1E932D9A}" srcOrd="2" destOrd="0" parTransId="{BAD8111A-1D37-4BFD-AB95-ACD9E9437B0F}" sibTransId="{C0B626D9-9343-43CA-993A-7FCAC7573503}"/>
    <dgm:cxn modelId="{7C3A9224-B8C1-44AB-A772-EBA7C607EEDA}" srcId="{F1596FE5-582E-465A-969D-A96575C0D819}" destId="{1654F0F8-8476-4B3E-86E1-9C268FC91EE1}" srcOrd="0" destOrd="0" parTransId="{09F8163B-155B-4AE4-9ECE-F905ECB7E002}" sibTransId="{1D4B2975-0D94-4464-AC0B-6A7727CD2E6F}"/>
    <dgm:cxn modelId="{299390AE-9B53-4A4B-8CFC-462EAFA2558F}" type="presOf" srcId="{1654F0F8-8476-4B3E-86E1-9C268FC91EE1}" destId="{94DD5F3D-F70A-4833-BCE6-4AF88B27CE27}" srcOrd="0" destOrd="0" presId="urn:microsoft.com/office/officeart/2005/8/layout/default"/>
    <dgm:cxn modelId="{E5F0628C-7BAB-4EF2-B16A-D8C1020E06BB}" srcId="{F1596FE5-582E-465A-969D-A96575C0D819}" destId="{B7698883-696E-4008-B67F-DEBCBC5A6620}" srcOrd="1" destOrd="0" parTransId="{4A83FDD8-4BCE-444D-A1A1-D0FB2DA27111}" sibTransId="{DB5F008D-012A-4F11-AD4C-F9DCDC666D2D}"/>
    <dgm:cxn modelId="{31547D9E-EF9D-4012-9A1F-80D2C8F70E03}" type="presOf" srcId="{B7698883-696E-4008-B67F-DEBCBC5A6620}" destId="{5200B2F7-B669-46D4-A0CE-B58599F05326}" srcOrd="0" destOrd="0" presId="urn:microsoft.com/office/officeart/2005/8/layout/default"/>
    <dgm:cxn modelId="{A7BB60D0-1C5D-456F-B109-85C6D46B0E83}" srcId="{F1596FE5-582E-465A-969D-A96575C0D819}" destId="{6DE982BA-83CF-440B-98FA-C7E111ED4AFA}" srcOrd="4" destOrd="0" parTransId="{A11E950B-C443-4049-800C-27358149BBE9}" sibTransId="{10535CB5-09D9-4532-A9AC-E7483C2CB59A}"/>
    <dgm:cxn modelId="{E983582D-2346-4E69-B552-15E83FC1E62D}" type="presOf" srcId="{2AB17738-A6DF-4A79-BA5B-2FABFFA59CCD}" destId="{002E49C8-22D7-4D88-A392-2CCD5CA6BF8D}" srcOrd="0" destOrd="0" presId="urn:microsoft.com/office/officeart/2005/8/layout/default"/>
    <dgm:cxn modelId="{C36707D0-FE96-4A74-8D15-6898365DA127}" type="presOf" srcId="{A077A857-9AA1-44BC-BAD0-F0CA1E932D9A}" destId="{01F634A3-8740-44C9-B193-8EEF0BB7B72B}" srcOrd="0" destOrd="0" presId="urn:microsoft.com/office/officeart/2005/8/layout/default"/>
    <dgm:cxn modelId="{176523BF-3146-4D70-A4B3-F47D6D9C8896}" type="presOf" srcId="{F1596FE5-582E-465A-969D-A96575C0D819}" destId="{ED91FCB8-2625-4056-AC7E-E3B85FBD7C1D}" srcOrd="0" destOrd="0" presId="urn:microsoft.com/office/officeart/2005/8/layout/default"/>
    <dgm:cxn modelId="{730E5E1F-CD1D-40F6-AC98-3918E60AD52D}" type="presParOf" srcId="{ED91FCB8-2625-4056-AC7E-E3B85FBD7C1D}" destId="{94DD5F3D-F70A-4833-BCE6-4AF88B27CE27}" srcOrd="0" destOrd="0" presId="urn:microsoft.com/office/officeart/2005/8/layout/default"/>
    <dgm:cxn modelId="{4890ADB9-0DBA-4A96-88B7-C31448082915}" type="presParOf" srcId="{ED91FCB8-2625-4056-AC7E-E3B85FBD7C1D}" destId="{0C70AE8B-F7AD-46CE-8337-2FF0F34AECBB}" srcOrd="1" destOrd="0" presId="urn:microsoft.com/office/officeart/2005/8/layout/default"/>
    <dgm:cxn modelId="{6B778745-217D-438A-A801-23E2F020B039}" type="presParOf" srcId="{ED91FCB8-2625-4056-AC7E-E3B85FBD7C1D}" destId="{5200B2F7-B669-46D4-A0CE-B58599F05326}" srcOrd="2" destOrd="0" presId="urn:microsoft.com/office/officeart/2005/8/layout/default"/>
    <dgm:cxn modelId="{FB0A6B18-76F6-42A7-854F-60E648519946}" type="presParOf" srcId="{ED91FCB8-2625-4056-AC7E-E3B85FBD7C1D}" destId="{A6D92C2B-DDBD-43F5-8B11-9501F3C6A1AD}" srcOrd="3" destOrd="0" presId="urn:microsoft.com/office/officeart/2005/8/layout/default"/>
    <dgm:cxn modelId="{D0DC07A1-7B69-444C-9819-C7E38670CF1F}" type="presParOf" srcId="{ED91FCB8-2625-4056-AC7E-E3B85FBD7C1D}" destId="{01F634A3-8740-44C9-B193-8EEF0BB7B72B}" srcOrd="4" destOrd="0" presId="urn:microsoft.com/office/officeart/2005/8/layout/default"/>
    <dgm:cxn modelId="{10709CCC-4D2D-4DA6-B973-EB29795B0655}" type="presParOf" srcId="{ED91FCB8-2625-4056-AC7E-E3B85FBD7C1D}" destId="{120CF3B6-22C2-45FC-894F-97B60492B1ED}" srcOrd="5" destOrd="0" presId="urn:microsoft.com/office/officeart/2005/8/layout/default"/>
    <dgm:cxn modelId="{D8B4A029-49BA-4D15-AFC9-4E3E8F98B799}" type="presParOf" srcId="{ED91FCB8-2625-4056-AC7E-E3B85FBD7C1D}" destId="{002E49C8-22D7-4D88-A392-2CCD5CA6BF8D}" srcOrd="6" destOrd="0" presId="urn:microsoft.com/office/officeart/2005/8/layout/default"/>
    <dgm:cxn modelId="{28AA74DD-6C62-44A2-BF40-0B6E602A411D}" type="presParOf" srcId="{ED91FCB8-2625-4056-AC7E-E3B85FBD7C1D}" destId="{FE20EB93-2DE1-4742-9F98-84AE709B868D}" srcOrd="7" destOrd="0" presId="urn:microsoft.com/office/officeart/2005/8/layout/default"/>
    <dgm:cxn modelId="{542AD14B-7309-456D-8548-FB9D57FE4535}" type="presParOf" srcId="{ED91FCB8-2625-4056-AC7E-E3B85FBD7C1D}" destId="{11367150-7A70-4540-83C8-C7C3D8AF79A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D5F3D-F70A-4833-BCE6-4AF88B27CE27}">
      <dsp:nvSpPr>
        <dsp:cNvPr id="0" name=""/>
        <dsp:cNvSpPr/>
      </dsp:nvSpPr>
      <dsp:spPr>
        <a:xfrm>
          <a:off x="516399" y="1356"/>
          <a:ext cx="1024867" cy="614920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Teachers</a:t>
          </a:r>
        </a:p>
      </dsp:txBody>
      <dsp:txXfrm>
        <a:off x="516399" y="1356"/>
        <a:ext cx="1024867" cy="614920"/>
      </dsp:txXfrm>
    </dsp:sp>
    <dsp:sp modelId="{5200B2F7-B669-46D4-A0CE-B58599F05326}">
      <dsp:nvSpPr>
        <dsp:cNvPr id="0" name=""/>
        <dsp:cNvSpPr/>
      </dsp:nvSpPr>
      <dsp:spPr>
        <a:xfrm>
          <a:off x="1643753" y="1356"/>
          <a:ext cx="1024867" cy="614920"/>
        </a:xfrm>
        <a:prstGeom prst="rect">
          <a:avLst/>
        </a:prstGeom>
        <a:solidFill>
          <a:schemeClr val="accent3">
            <a:shade val="50000"/>
            <a:hueOff val="-171131"/>
            <a:satOff val="6905"/>
            <a:lumOff val="167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Administrators</a:t>
          </a:r>
        </a:p>
      </dsp:txBody>
      <dsp:txXfrm>
        <a:off x="1643753" y="1356"/>
        <a:ext cx="1024867" cy="614920"/>
      </dsp:txXfrm>
    </dsp:sp>
    <dsp:sp modelId="{01F634A3-8740-44C9-B193-8EEF0BB7B72B}">
      <dsp:nvSpPr>
        <dsp:cNvPr id="0" name=""/>
        <dsp:cNvSpPr/>
      </dsp:nvSpPr>
      <dsp:spPr>
        <a:xfrm>
          <a:off x="516399" y="718763"/>
          <a:ext cx="1024867" cy="614920"/>
        </a:xfrm>
        <a:prstGeom prst="rect">
          <a:avLst/>
        </a:prstGeom>
        <a:solidFill>
          <a:schemeClr val="accent3">
            <a:shade val="50000"/>
            <a:hueOff val="-342262"/>
            <a:satOff val="13810"/>
            <a:lumOff val="335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School Staff</a:t>
          </a:r>
        </a:p>
      </dsp:txBody>
      <dsp:txXfrm>
        <a:off x="516399" y="718763"/>
        <a:ext cx="1024867" cy="614920"/>
      </dsp:txXfrm>
    </dsp:sp>
    <dsp:sp modelId="{002E49C8-22D7-4D88-A392-2CCD5CA6BF8D}">
      <dsp:nvSpPr>
        <dsp:cNvPr id="0" name=""/>
        <dsp:cNvSpPr/>
      </dsp:nvSpPr>
      <dsp:spPr>
        <a:xfrm>
          <a:off x="1643753" y="718763"/>
          <a:ext cx="1024867" cy="614920"/>
        </a:xfrm>
        <a:prstGeom prst="rect">
          <a:avLst/>
        </a:prstGeom>
        <a:solidFill>
          <a:schemeClr val="accent3">
            <a:shade val="50000"/>
            <a:hueOff val="-342262"/>
            <a:satOff val="13810"/>
            <a:lumOff val="335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Community Providers</a:t>
          </a:r>
        </a:p>
      </dsp:txBody>
      <dsp:txXfrm>
        <a:off x="1643753" y="718763"/>
        <a:ext cx="1024867" cy="614920"/>
      </dsp:txXfrm>
    </dsp:sp>
    <dsp:sp modelId="{11367150-7A70-4540-83C8-C7C3D8AF79AE}">
      <dsp:nvSpPr>
        <dsp:cNvPr id="0" name=""/>
        <dsp:cNvSpPr/>
      </dsp:nvSpPr>
      <dsp:spPr>
        <a:xfrm>
          <a:off x="1080076" y="1436170"/>
          <a:ext cx="1024867" cy="614920"/>
        </a:xfrm>
        <a:prstGeom prst="rect">
          <a:avLst/>
        </a:prstGeom>
        <a:solidFill>
          <a:schemeClr val="accent3">
            <a:shade val="50000"/>
            <a:hueOff val="-171131"/>
            <a:satOff val="6905"/>
            <a:lumOff val="167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Families</a:t>
          </a:r>
        </a:p>
      </dsp:txBody>
      <dsp:txXfrm>
        <a:off x="1080076" y="1436170"/>
        <a:ext cx="1024867" cy="614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xfrm>
            <a:off x="2540400" y="17632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Family Engagement Centers </a:t>
            </a:r>
            <a:br>
              <a:rPr lang="en-US"/>
            </a:br>
            <a:r>
              <a:rPr lang="en-US" sz="2800"/>
              <a:t>In New Bedford Public Schools</a:t>
            </a:r>
            <a:endParaRPr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44F1C-6D08-40C6-95E4-533253AAFA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4224" y="3694917"/>
            <a:ext cx="1355553" cy="482800"/>
          </a:xfrm>
          <a:prstGeom prst="rect">
            <a:avLst/>
          </a:prstGeom>
          <a:ln w="12700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00" y="3144644"/>
            <a:ext cx="1252684" cy="1252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subTitle" idx="4294967295"/>
          </p:nvPr>
        </p:nvSpPr>
        <p:spPr>
          <a:xfrm>
            <a:off x="1918700" y="2192769"/>
            <a:ext cx="5306700" cy="185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</a:rPr>
              <a:t>I am </a:t>
            </a:r>
            <a:r>
              <a:rPr lang="en-US" sz="3600" b="1" dirty="0">
                <a:solidFill>
                  <a:schemeClr val="lt1"/>
                </a:solidFill>
              </a:rPr>
              <a:t>your Family Engagement </a:t>
            </a:r>
            <a:r>
              <a:rPr lang="en-US" sz="3600" b="1" dirty="0" smtClean="0">
                <a:solidFill>
                  <a:schemeClr val="lt1"/>
                </a:solidFill>
              </a:rPr>
              <a:t>Specialist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Palatino Linotype" panose="02040502050505030304" pitchFamily="18" charset="0"/>
              </a:rPr>
              <a:t>Veronica Ortiz</a:t>
            </a:r>
            <a:endParaRPr lang="en-US" sz="3600" b="1" dirty="0">
              <a:solidFill>
                <a:srgbClr val="FFC000"/>
              </a:solidFill>
              <a:latin typeface="Palatino Linotype" panose="02040502050505030304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You can find me in our Family Engagement Center</a:t>
            </a:r>
            <a:endParaRPr lang="en-US" sz="3600" b="1" dirty="0">
              <a:solidFill>
                <a:schemeClr val="l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33" y="-275296"/>
            <a:ext cx="2565013" cy="2565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C362D0-ED4A-43A3-8950-984F0CE9A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en-US" sz="1400" dirty="0" smtClean="0"/>
          </a:p>
          <a:p>
            <a:pPr marL="76200" indent="0">
              <a:buNone/>
            </a:pPr>
            <a:endParaRPr lang="en-US" sz="1400" dirty="0"/>
          </a:p>
          <a:p>
            <a:pPr marL="76200" indent="0">
              <a:buNone/>
            </a:pPr>
            <a:endParaRPr lang="en-US" sz="1400" dirty="0" smtClean="0"/>
          </a:p>
          <a:p>
            <a:pPr marL="76200" indent="0">
              <a:buNone/>
            </a:pPr>
            <a:endParaRPr lang="en-US" sz="1400" dirty="0"/>
          </a:p>
          <a:p>
            <a:pPr marL="76200" indent="0">
              <a:buNone/>
            </a:pPr>
            <a:endParaRPr lang="en-US" sz="1400" dirty="0" smtClean="0"/>
          </a:p>
          <a:p>
            <a:pPr marL="76200" indent="0">
              <a:buNone/>
            </a:pPr>
            <a:r>
              <a:rPr lang="en-US" sz="1400" dirty="0" smtClean="0"/>
              <a:t>Monday, Wednesday, Thursday and Friday </a:t>
            </a:r>
          </a:p>
          <a:p>
            <a:pPr marL="76200" indent="0">
              <a:buNone/>
            </a:pPr>
            <a:r>
              <a:rPr lang="en-US" sz="1400" dirty="0" smtClean="0"/>
              <a:t>8am-4pm</a:t>
            </a:r>
          </a:p>
          <a:p>
            <a:pPr marL="76200" indent="0">
              <a:buNone/>
            </a:pPr>
            <a:endParaRPr lang="en-US" sz="1400" dirty="0"/>
          </a:p>
          <a:p>
            <a:pPr marL="76200" indent="0">
              <a:buNone/>
            </a:pPr>
            <a:r>
              <a:rPr lang="en-US" sz="1400" dirty="0" smtClean="0"/>
              <a:t>Tuesday</a:t>
            </a:r>
          </a:p>
          <a:p>
            <a:pPr marL="76200" indent="0">
              <a:buNone/>
            </a:pPr>
            <a:r>
              <a:rPr lang="en-US" sz="1400" dirty="0" smtClean="0"/>
              <a:t>10am-6pm</a:t>
            </a:r>
            <a:endParaRPr lang="en-US" sz="1400" dirty="0"/>
          </a:p>
          <a:p>
            <a:pPr marL="76200" indent="0">
              <a:buNone/>
            </a:pPr>
            <a:endParaRPr lang="en-US" sz="1800" dirty="0"/>
          </a:p>
          <a:p>
            <a:pPr marL="76200" indent="0">
              <a:buNone/>
            </a:pPr>
            <a:r>
              <a:rPr lang="en-US" sz="1200" i="1" dirty="0">
                <a:solidFill>
                  <a:srgbClr val="FF0000"/>
                </a:solidFill>
              </a:rPr>
              <a:t>Hours are subject to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4E6AA-8D7C-41B2-B668-64EF8EC178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7" y="922850"/>
            <a:ext cx="1501465" cy="15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E9971-FB90-4B85-BA8B-5168A2FB6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sz="2800" dirty="0"/>
              <a:t>Contact Information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>
                <a:solidFill>
                  <a:srgbClr val="FFC000"/>
                </a:solidFill>
              </a:rPr>
              <a:t>Email: </a:t>
            </a:r>
            <a:r>
              <a:rPr lang="en-US" sz="2000" dirty="0" smtClean="0"/>
              <a:t>vortiz@newbedfordschools.org</a:t>
            </a:r>
            <a:endParaRPr lang="en-US" sz="2000" dirty="0"/>
          </a:p>
          <a:p>
            <a:pPr marL="76200" indent="0">
              <a:buNone/>
            </a:pPr>
            <a:r>
              <a:rPr lang="en-US" dirty="0">
                <a:solidFill>
                  <a:srgbClr val="FFC000"/>
                </a:solidFill>
              </a:rPr>
              <a:t>Phone Number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</a:p>
          <a:p>
            <a:pPr marL="76200" indent="0">
              <a:buNone/>
            </a:pPr>
            <a:r>
              <a:rPr lang="en-US" sz="2000" dirty="0" smtClean="0"/>
              <a:t>508-997-4511 ex. </a:t>
            </a:r>
            <a:r>
              <a:rPr lang="en-US" sz="2000" dirty="0" smtClean="0"/>
              <a:t>47518</a:t>
            </a:r>
          </a:p>
          <a:p>
            <a:pPr marL="76200" indent="0"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Google Phone Number:</a:t>
            </a:r>
          </a:p>
          <a:p>
            <a:pPr marL="76200" indent="0">
              <a:buNone/>
            </a:pPr>
            <a:r>
              <a:rPr lang="en-US" sz="2000" dirty="0" smtClean="0"/>
              <a:t>774-377-9706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B39A77-42EF-45A5-AE00-B9561B252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06" y="2861914"/>
            <a:ext cx="1211998" cy="121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Family Engagement Centers?</a:t>
            </a:r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r>
              <a:rPr lang="en-US" sz="1600" dirty="0"/>
              <a:t>Located within various schools in the district to empower and strengthen authentic home, school, and community relationships to ensure student success.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sz="16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600" dirty="0"/>
              <a:t>Collaborate with families to meet their needs in efforts to increase student academic and social achievements.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sz="16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600" dirty="0"/>
              <a:t>Collaborations with community-based organizations, local businesses, Parent-Teacher organizations, and district staff are the keys to the  </a:t>
            </a:r>
            <a:r>
              <a:rPr lang="en-US" sz="1600" dirty="0" smtClean="0"/>
              <a:t>           success </a:t>
            </a:r>
            <a:r>
              <a:rPr lang="en-US" sz="1600" dirty="0"/>
              <a:t>of our centers.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18" y="3642499"/>
            <a:ext cx="929501" cy="929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services do we provide?</a:t>
            </a:r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1600" i="1"/>
              <a:t>Information</a:t>
            </a:r>
          </a:p>
          <a:p>
            <a:pPr marL="800100" lvl="1" indent="-342900"/>
            <a:r>
              <a:rPr lang="en-US" sz="1200"/>
              <a:t>Childcare programs, workshops, support groups, career training, treatment programs, etc.</a:t>
            </a:r>
          </a:p>
          <a:p>
            <a:pPr marL="342900" indent="-342900">
              <a:spcBef>
                <a:spcPts val="0"/>
              </a:spcBef>
            </a:pPr>
            <a:r>
              <a:rPr lang="en-US" sz="1600" i="1"/>
              <a:t>Lending Library</a:t>
            </a:r>
          </a:p>
          <a:p>
            <a:pPr marL="800100" lvl="1" indent="-342900"/>
            <a:r>
              <a:rPr lang="en-US" sz="1200"/>
              <a:t>Books, pamphlets, videos, magazines, other media on parenting topics, health, safety, etc.</a:t>
            </a:r>
          </a:p>
          <a:p>
            <a:pPr marL="342900" indent="-342900">
              <a:spcBef>
                <a:spcPts val="0"/>
              </a:spcBef>
            </a:pPr>
            <a:r>
              <a:rPr lang="en-US" sz="1600" i="1"/>
              <a:t>Family Fun</a:t>
            </a:r>
          </a:p>
          <a:p>
            <a:pPr marL="800100" lvl="1" indent="-342900"/>
            <a:r>
              <a:rPr lang="en-US" sz="1200"/>
              <a:t>Fun activities for students, parents, and the community</a:t>
            </a:r>
          </a:p>
          <a:p>
            <a:pPr marL="342900" indent="-342900">
              <a:spcBef>
                <a:spcPts val="0"/>
              </a:spcBef>
            </a:pPr>
            <a:r>
              <a:rPr lang="en-US" sz="1600" i="1"/>
              <a:t>Educational Support</a:t>
            </a:r>
          </a:p>
          <a:p>
            <a:pPr marL="800100" lvl="1" indent="-342900"/>
            <a:r>
              <a:rPr lang="en-US" sz="1200"/>
              <a:t>Workshops scheduled on a variety of topics like job skill training, GED, or literacy programs</a:t>
            </a:r>
          </a:p>
          <a:p>
            <a:pPr marL="342900" indent="-342900">
              <a:spcBef>
                <a:spcPts val="0"/>
              </a:spcBef>
            </a:pPr>
            <a:r>
              <a:rPr lang="en-US" sz="1600" i="1"/>
              <a:t>Student Needs </a:t>
            </a:r>
          </a:p>
          <a:p>
            <a:pPr marL="800100" lvl="1" indent="-342900"/>
            <a:r>
              <a:rPr lang="en-US" sz="1200"/>
              <a:t>School supplies, clothing, etc.</a:t>
            </a:r>
          </a:p>
          <a:p>
            <a:pPr marL="342900" indent="-342900">
              <a:spcBef>
                <a:spcPts val="0"/>
              </a:spcBef>
            </a:pPr>
            <a:r>
              <a:rPr lang="en-US" sz="1600" i="1"/>
              <a:t>Foster Relationships</a:t>
            </a:r>
          </a:p>
          <a:p>
            <a:pPr marL="800100" lvl="1" indent="-342900"/>
            <a:r>
              <a:rPr lang="en-US" sz="1200"/>
              <a:t>Peer to peer, group to group, agency to agency, etc. </a:t>
            </a:r>
          </a:p>
          <a:p>
            <a:pPr marL="342900" indent="-342900">
              <a:spcBef>
                <a:spcPts val="0"/>
              </a:spcBef>
            </a:pPr>
            <a:r>
              <a:rPr lang="en-US" sz="1600" i="1"/>
              <a:t>Resources and Referral Services </a:t>
            </a:r>
          </a:p>
          <a:p>
            <a:pPr marL="800100" lvl="1" indent="-342900"/>
            <a:r>
              <a:rPr lang="en-US" sz="1200"/>
              <a:t>Parenting classes, mental health services, food, clothing, utility assistance, housing, etc.</a:t>
            </a:r>
            <a:endParaRPr sz="1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23" y="252529"/>
            <a:ext cx="1256603" cy="1256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Who Can Refer Families?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/>
              <a:t>All referral forms should be turned in to the Family Engagement Center, WAC, or FES.</a:t>
            </a:r>
            <a:endParaRPr sz="120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7D5F719-9D33-4F39-9E1B-C9C854DA0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241596"/>
              </p:ext>
            </p:extLst>
          </p:nvPr>
        </p:nvGraphicFramePr>
        <p:xfrm>
          <a:off x="2979490" y="1612638"/>
          <a:ext cx="3185020" cy="205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35" y="3117927"/>
            <a:ext cx="717627" cy="71762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756280" y="2151229"/>
            <a:ext cx="1199586" cy="8251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9" r="55295"/>
          <a:stretch/>
        </p:blipFill>
        <p:spPr>
          <a:xfrm>
            <a:off x="6305085" y="2943921"/>
            <a:ext cx="910413" cy="8103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67791" y="2385534"/>
            <a:ext cx="976563" cy="356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 this QR code to make a referral</a:t>
            </a:r>
            <a:endParaRPr lang="en-US" sz="105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D08DFE3AAC8D489FFC52460215A25E" ma:contentTypeVersion="8" ma:contentTypeDescription="Create a new document." ma:contentTypeScope="" ma:versionID="0b74024a87b72801c30984a56055c5ed">
  <xsd:schema xmlns:xsd="http://www.w3.org/2001/XMLSchema" xmlns:xs="http://www.w3.org/2001/XMLSchema" xmlns:p="http://schemas.microsoft.com/office/2006/metadata/properties" xmlns:ns3="25d58bad-699f-4be1-b5b2-dee5e36de80c" xmlns:ns4="f87ef90b-ff6a-42df-b9e9-72ddf0235a8e" targetNamespace="http://schemas.microsoft.com/office/2006/metadata/properties" ma:root="true" ma:fieldsID="e58a9765be27c2a360adfaed43792463" ns3:_="" ns4:_="">
    <xsd:import namespace="25d58bad-699f-4be1-b5b2-dee5e36de80c"/>
    <xsd:import namespace="f87ef90b-ff6a-42df-b9e9-72ddf0235a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58bad-699f-4be1-b5b2-dee5e36de8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ef90b-ff6a-42df-b9e9-72ddf0235a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24820B-7875-4C29-B05B-E501D778496B}">
  <ds:schemaRefs>
    <ds:schemaRef ds:uri="25d58bad-699f-4be1-b5b2-dee5e36de80c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f87ef90b-ff6a-42df-b9e9-72ddf0235a8e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5D6D554-225F-473F-AE70-DF39FC7992F4}">
  <ds:schemaRefs>
    <ds:schemaRef ds:uri="25d58bad-699f-4be1-b5b2-dee5e36de80c"/>
    <ds:schemaRef ds:uri="f87ef90b-ff6a-42df-b9e9-72ddf0235a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EBE5827-315C-463E-AAFC-3BC9FFFF73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292</Words>
  <Application>Microsoft Office PowerPoint</Application>
  <PresentationFormat>On-screen Show (16:9)</PresentationFormat>
  <Paragraphs>60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Patrick Hand</vt:lpstr>
      <vt:lpstr>Palatino Linotype</vt:lpstr>
      <vt:lpstr>Patrick Hand SC</vt:lpstr>
      <vt:lpstr>Arial</vt:lpstr>
      <vt:lpstr>Times New Roman</vt:lpstr>
      <vt:lpstr>Talbot template</vt:lpstr>
      <vt:lpstr>Family Engagement Centers  In New Bedford Public Schools</vt:lpstr>
      <vt:lpstr>PowerPoint Presentation</vt:lpstr>
      <vt:lpstr>PowerPoint Presentation</vt:lpstr>
      <vt:lpstr>PowerPoint Presentation</vt:lpstr>
      <vt:lpstr>What Are Family Engagement Centers?</vt:lpstr>
      <vt:lpstr> What services do we provide?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Engagement Centers  In New Bedford Public Schools</dc:title>
  <dc:creator>Abbie L. Dougherty</dc:creator>
  <cp:lastModifiedBy>Veronica Ortiz</cp:lastModifiedBy>
  <cp:revision>9</cp:revision>
  <dcterms:modified xsi:type="dcterms:W3CDTF">2021-09-30T13:19:51Z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0x01010064D08DFE3AAC8D489FFC52460215A25E</vt:lpwstr>
  </property>
</Properties>
</file>